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336" r:id="rId3"/>
    <p:sldId id="338" r:id="rId4"/>
    <p:sldId id="339" r:id="rId5"/>
    <p:sldId id="342" r:id="rId6"/>
    <p:sldId id="317" r:id="rId7"/>
    <p:sldId id="355" r:id="rId8"/>
    <p:sldId id="350" r:id="rId9"/>
    <p:sldId id="294" r:id="rId10"/>
    <p:sldId id="308" r:id="rId11"/>
    <p:sldId id="346" r:id="rId12"/>
    <p:sldId id="337" r:id="rId13"/>
    <p:sldId id="289" r:id="rId14"/>
    <p:sldId id="351" r:id="rId15"/>
    <p:sldId id="352" r:id="rId16"/>
    <p:sldId id="353" r:id="rId17"/>
    <p:sldId id="354" r:id="rId18"/>
    <p:sldId id="340" r:id="rId19"/>
    <p:sldId id="345" r:id="rId20"/>
    <p:sldId id="344" r:id="rId21"/>
    <p:sldId id="349" r:id="rId22"/>
    <p:sldId id="348" r:id="rId23"/>
    <p:sldId id="327" r:id="rId24"/>
    <p:sldId id="331" r:id="rId25"/>
  </p:sldIdLst>
  <p:sldSz cx="9144000" cy="5143500" type="screen16x9"/>
  <p:notesSz cx="6858000" cy="9144000"/>
  <p:embeddedFontLst>
    <p:embeddedFont>
      <p:font typeface="Raleway" panose="020B0604020202020204" charset="0"/>
      <p:regular r:id="rId27"/>
      <p:bold r:id="rId28"/>
      <p:italic r:id="rId29"/>
      <p:boldItalic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D209B7-88FC-4362-9827-C1717E86183D}">
  <a:tblStyle styleId="{73D209B7-88FC-4362-9827-C1717E8618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2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5288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16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7" r:id="rId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al.nutricion@gmail.com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4408713" y="630224"/>
            <a:ext cx="4294511" cy="1825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AR" sz="3200" dirty="0"/>
              <a:t> </a:t>
            </a:r>
            <a:r>
              <a:rPr lang="es-AR" sz="3200" dirty="0" smtClean="0"/>
              <a:t>“ROL DE LOS Y LAS NUTRICIONISTAS” </a:t>
            </a:r>
            <a:endParaRPr sz="3200" dirty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3987609" y="2585071"/>
            <a:ext cx="4734158" cy="20896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AR" dirty="0" smtClean="0"/>
              <a:t>Mgt. Marcela Leal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 dirty="0" smtClean="0"/>
              <a:t>Consultor Experto en Sustentabilidad y Desperdicio Alimentario </a:t>
            </a:r>
            <a:endParaRPr lang="es-A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AR" dirty="0" smtClean="0">
                <a:hlinkClick r:id="rId3"/>
              </a:rPr>
              <a:t>leal.nutricion@gmail.com</a:t>
            </a:r>
            <a:endParaRPr lang="es-A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s-A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AR" dirty="0" smtClean="0"/>
              <a:t>               Marcela Leal                     mlealasesoria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6" y="731398"/>
            <a:ext cx="3231389" cy="26030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16" y="3413416"/>
            <a:ext cx="1542462" cy="12450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610" y="4134202"/>
            <a:ext cx="518205" cy="4755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688" y="4134202"/>
            <a:ext cx="524301" cy="5243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592" y="278446"/>
            <a:ext cx="11591724" cy="701268"/>
          </a:xfrm>
        </p:spPr>
        <p:txBody>
          <a:bodyPr/>
          <a:lstStyle/>
          <a:p>
            <a:r>
              <a:rPr lang="es-ES" dirty="0" smtClean="0"/>
              <a:t>RETAIL 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5500" y="1"/>
            <a:ext cx="4045200" cy="503274"/>
          </a:xfrm>
        </p:spPr>
        <p:txBody>
          <a:bodyPr/>
          <a:lstStyle/>
          <a:p>
            <a:r>
              <a:rPr lang="es-ES" b="1" u="sng" dirty="0" smtClean="0">
                <a:solidFill>
                  <a:srgbClr val="FF0000"/>
                </a:solidFill>
              </a:rPr>
              <a:t>SECTOR RETAIL </a:t>
            </a:r>
            <a:endParaRPr lang="es-AR" b="1" u="sng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648" y="979714"/>
            <a:ext cx="3328704" cy="3886200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4939500" y="246638"/>
            <a:ext cx="3837000" cy="4726110"/>
          </a:xfrm>
        </p:spPr>
        <p:txBody>
          <a:bodyPr/>
          <a:lstStyle/>
          <a:p>
            <a:pPr marL="114300" indent="0">
              <a:buNone/>
            </a:pP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556184"/>
            <a:ext cx="3490517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0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6" y="889565"/>
            <a:ext cx="2435847" cy="29973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2535" y="61877"/>
            <a:ext cx="7205197" cy="330009"/>
          </a:xfrm>
        </p:spPr>
        <p:txBody>
          <a:bodyPr/>
          <a:lstStyle/>
          <a:p>
            <a:r>
              <a:rPr lang="es-ES" sz="1800" dirty="0" smtClean="0"/>
              <a:t>DA EN SERVICIOS DE ALIMENTACIÒN </a:t>
            </a:r>
            <a:endParaRPr lang="es-AR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84" y="889565"/>
            <a:ext cx="2798632" cy="29973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435" y="1313274"/>
            <a:ext cx="2160116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4682003" y="724200"/>
            <a:ext cx="4094497" cy="3695100"/>
          </a:xfrm>
        </p:spPr>
        <p:txBody>
          <a:bodyPr/>
          <a:lstStyle/>
          <a:p>
            <a:pPr marL="114300" indent="0">
              <a:buNone/>
            </a:pPr>
            <a:r>
              <a:rPr lang="es-ES" b="1" u="sng" dirty="0" smtClean="0"/>
              <a:t>“DESNUTRICIÒN HOSPITALARIA Y DESPERDICIO ALIMENTARIO“</a:t>
            </a:r>
          </a:p>
          <a:p>
            <a:pPr marL="114300" indent="0">
              <a:buNone/>
            </a:pPr>
            <a:endParaRPr lang="es-ES" dirty="0"/>
          </a:p>
          <a:p>
            <a:pPr marL="114300" indent="0">
              <a:buNone/>
            </a:pPr>
            <a:r>
              <a:rPr lang="es-ES" dirty="0" smtClean="0"/>
              <a:t>Jornadas Asociaciòn Argentina de Nutricionistas 2023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6" y="356065"/>
            <a:ext cx="3361966" cy="40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4" y="390419"/>
            <a:ext cx="4195066" cy="41950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52" y="390419"/>
            <a:ext cx="3084615" cy="43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28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50" y="0"/>
            <a:ext cx="8296800" cy="405636"/>
          </a:xfrm>
        </p:spPr>
        <p:txBody>
          <a:bodyPr/>
          <a:lstStyle/>
          <a:p>
            <a:r>
              <a:rPr lang="es-ES" sz="1800" dirty="0" smtClean="0"/>
              <a:t>DERECHO y LEGISLACIÒN  </a:t>
            </a:r>
            <a:endParaRPr lang="es-AR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8" y="584391"/>
            <a:ext cx="3558970" cy="40632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25" y="2454441"/>
            <a:ext cx="1911825" cy="21931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25" y="584391"/>
            <a:ext cx="1911825" cy="17394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92" y="584391"/>
            <a:ext cx="1825349" cy="40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405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25" y="-116877"/>
            <a:ext cx="8296800" cy="625642"/>
          </a:xfrm>
        </p:spPr>
        <p:txBody>
          <a:bodyPr/>
          <a:lstStyle/>
          <a:p>
            <a:r>
              <a:rPr lang="es-ES" sz="1800" dirty="0" smtClean="0"/>
              <a:t>COMPORTAMIENTO CONSUMIDOR</a:t>
            </a:r>
            <a:endParaRPr lang="es-AR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54" y="1051902"/>
            <a:ext cx="2365064" cy="23489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" y="508765"/>
            <a:ext cx="2967102" cy="41388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39" y="508765"/>
            <a:ext cx="3093835" cy="41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0168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25" y="0"/>
            <a:ext cx="8296800" cy="412511"/>
          </a:xfrm>
        </p:spPr>
        <p:txBody>
          <a:bodyPr/>
          <a:lstStyle/>
          <a:p>
            <a:r>
              <a:rPr lang="es-ES" sz="1800" dirty="0" smtClean="0"/>
              <a:t>CAMBIO CLIMÀTICO</a:t>
            </a:r>
            <a:endParaRPr lang="es-AR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5" y="584390"/>
            <a:ext cx="4468109" cy="39807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" y="584390"/>
            <a:ext cx="3429000" cy="403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115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25" y="-75626"/>
            <a:ext cx="8296800" cy="570640"/>
          </a:xfrm>
        </p:spPr>
        <p:txBody>
          <a:bodyPr/>
          <a:lstStyle/>
          <a:p>
            <a:r>
              <a:rPr lang="es-ES" sz="1800" dirty="0" smtClean="0"/>
              <a:t>HOTELERIA&amp;TURISMO</a:t>
            </a:r>
            <a:endParaRPr lang="es-AR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" y="758399"/>
            <a:ext cx="3814940" cy="35179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35" y="495014"/>
            <a:ext cx="2004437" cy="18931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67" y="495014"/>
            <a:ext cx="1505666" cy="18931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6658" y="2590068"/>
            <a:ext cx="2033991" cy="20044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68" y="2575290"/>
            <a:ext cx="2392565" cy="20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1227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74" y="0"/>
            <a:ext cx="7685673" cy="378135"/>
          </a:xfrm>
        </p:spPr>
        <p:txBody>
          <a:bodyPr/>
          <a:lstStyle/>
          <a:p>
            <a:r>
              <a:rPr lang="es-ES" sz="2000" dirty="0" smtClean="0"/>
              <a:t>COMUNICACIÒN</a:t>
            </a:r>
            <a:endParaRPr lang="es-AR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" y="914403"/>
            <a:ext cx="2312607" cy="28325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41" y="914403"/>
            <a:ext cx="2934158" cy="2832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347" y="522517"/>
            <a:ext cx="2773920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17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s-ES" b="1" dirty="0" smtClean="0"/>
              <a:t>29 SETIEMBRE</a:t>
            </a:r>
          </a:p>
          <a:p>
            <a:pPr marL="114300" indent="0">
              <a:buNone/>
            </a:pPr>
            <a:endParaRPr lang="es-ES" b="1" dirty="0"/>
          </a:p>
          <a:p>
            <a:pPr marL="114300" indent="0">
              <a:buNone/>
            </a:pPr>
            <a:r>
              <a:rPr lang="es-ES" b="1" dirty="0" smtClean="0"/>
              <a:t>“</a:t>
            </a:r>
            <a:r>
              <a:rPr lang="es-ES" b="1" i="1" dirty="0" smtClean="0"/>
              <a:t>DIA INTERNACIONAL DE CONCIENTIZACIÒN SOBRE LA PÈRDIDA Y EL DESPERDICIO DE ALIMENTOS”</a:t>
            </a:r>
            <a:endParaRPr lang="es-AR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0" y="130628"/>
            <a:ext cx="3598356" cy="48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13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00308" y="1417171"/>
            <a:ext cx="45719" cy="1318200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s-ES" b="1" u="sng" dirty="0" smtClean="0"/>
              <a:t>DONDE SE INICIÒ MI CAMINO EN LA TEMÀTICA PDA:</a:t>
            </a:r>
          </a:p>
          <a:p>
            <a:pPr marL="114300" indent="0">
              <a:buNone/>
            </a:pP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/>
              <a:t> “</a:t>
            </a:r>
            <a:r>
              <a:rPr lang="es-ES" b="1" i="1" dirty="0" smtClean="0"/>
              <a:t>2ª Cumbre Alimentos”. </a:t>
            </a:r>
            <a:r>
              <a:rPr lang="es-ES" b="1" dirty="0" smtClean="0"/>
              <a:t>Oficina de Alimentos BA. Ministerio de Salud. 2015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/>
              <a:t> DIARIO LA NACIÒN</a:t>
            </a:r>
            <a:endParaRPr lang="es-ES" b="1" dirty="0"/>
          </a:p>
          <a:p>
            <a:pPr>
              <a:buFont typeface="Wingdings" panose="05000000000000000000" pitchFamily="2" charset="2"/>
              <a:buChar char="ü"/>
            </a:pP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8" y="158129"/>
            <a:ext cx="4065272" cy="21244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1" y="2667573"/>
            <a:ext cx="3940010" cy="2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8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5320356" y="226882"/>
            <a:ext cx="3456144" cy="1361286"/>
          </a:xfrm>
        </p:spPr>
        <p:txBody>
          <a:bodyPr/>
          <a:lstStyle/>
          <a:p>
            <a:pPr marL="114300" indent="0">
              <a:buNone/>
            </a:pPr>
            <a:r>
              <a:rPr lang="es-ES" b="1" u="sng" dirty="0" smtClean="0"/>
              <a:t>MEDIOS DE PRENSA</a:t>
            </a:r>
            <a:endParaRPr lang="es-AR" b="1" u="sng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" y="165004"/>
            <a:ext cx="4410075" cy="47920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356" y="1588168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1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25" y="116879"/>
            <a:ext cx="8296800" cy="261256"/>
          </a:xfrm>
        </p:spPr>
        <p:txBody>
          <a:bodyPr/>
          <a:lstStyle/>
          <a:p>
            <a:r>
              <a:rPr lang="es-ES" sz="1800" dirty="0" smtClean="0"/>
              <a:t>ASESORAMIENTO UNIVERSIDADES </a:t>
            </a:r>
            <a:endParaRPr lang="es-AR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7" y="515639"/>
            <a:ext cx="2606756" cy="13426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72" y="1970726"/>
            <a:ext cx="2779321" cy="26081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195" y="515639"/>
            <a:ext cx="2798201" cy="4063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90" y="1186988"/>
            <a:ext cx="2764870" cy="27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4939500" y="97939"/>
            <a:ext cx="3837000" cy="3250278"/>
          </a:xfrm>
        </p:spPr>
        <p:txBody>
          <a:bodyPr/>
          <a:lstStyle/>
          <a:p>
            <a:pPr marL="114300" indent="0">
              <a:buNone/>
            </a:pPr>
            <a:r>
              <a:rPr lang="es-ES" b="1" u="sng" dirty="0" smtClean="0"/>
              <a:t>PLANIFICACIÒN 2024</a:t>
            </a:r>
          </a:p>
          <a:p>
            <a:pPr marL="114300" indent="0">
              <a:buNone/>
            </a:pPr>
            <a:endParaRPr lang="es-ES" b="1" u="sng" dirty="0"/>
          </a:p>
          <a:p>
            <a:pPr>
              <a:buFont typeface="Wingdings" panose="05000000000000000000" pitchFamily="2" charset="2"/>
              <a:buChar char="v"/>
            </a:pPr>
            <a:r>
              <a:rPr lang="es-ES" b="1" u="sng" dirty="0" smtClean="0"/>
              <a:t>CONSULTORA EN HOTELERÌA (USA):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b="1" dirty="0" smtClean="0"/>
              <a:t>Mendoza (Argentina). SPA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b="1" dirty="0" smtClean="0"/>
              <a:t>Hotel a construir. España</a:t>
            </a:r>
          </a:p>
          <a:p>
            <a:pPr>
              <a:buFont typeface="Courier New" panose="02070309020205020404" pitchFamily="49" charset="0"/>
              <a:buChar char="o"/>
            </a:pPr>
            <a:endParaRPr lang="es-ES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ES" b="1" dirty="0"/>
              <a:t> </a:t>
            </a:r>
            <a:r>
              <a:rPr lang="es-ES" b="1" u="sng" dirty="0" smtClean="0"/>
              <a:t>MÈXICO: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b="1" dirty="0" smtClean="0"/>
              <a:t>Carrera LN. ISSSTE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b="1" dirty="0" smtClean="0"/>
              <a:t>Hospitales del Estado. ↓DA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0" y="180442"/>
            <a:ext cx="3839563" cy="20127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0" y="2626321"/>
            <a:ext cx="3839563" cy="222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500" y="96253"/>
            <a:ext cx="4045200" cy="3779061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2404" y="0"/>
            <a:ext cx="3243926" cy="1189409"/>
          </a:xfrm>
        </p:spPr>
        <p:txBody>
          <a:bodyPr/>
          <a:lstStyle/>
          <a:p>
            <a:r>
              <a:rPr lang="es-ES" sz="1600" b="1" u="sng" dirty="0" smtClean="0">
                <a:solidFill>
                  <a:srgbClr val="FF0000"/>
                </a:solidFill>
              </a:rPr>
              <a:t>REDES (</a:t>
            </a:r>
            <a:r>
              <a:rPr lang="es-ES" sz="1600" b="1" dirty="0" smtClean="0">
                <a:solidFill>
                  <a:srgbClr val="FF0000"/>
                </a:solidFill>
              </a:rPr>
              <a:t>Argentina, Uruguay, </a:t>
            </a:r>
            <a:r>
              <a:rPr lang="es-ES" sz="1600" b="1" dirty="0" err="1" smtClean="0">
                <a:solidFill>
                  <a:srgbClr val="FF0000"/>
                </a:solidFill>
              </a:rPr>
              <a:t>Perù</a:t>
            </a:r>
            <a:r>
              <a:rPr lang="es-ES" sz="1600" b="1" dirty="0" smtClean="0">
                <a:solidFill>
                  <a:srgbClr val="FF0000"/>
                </a:solidFill>
              </a:rPr>
              <a:t>, Brasil, Costa Rica, Colombia, Mèxico, </a:t>
            </a:r>
            <a:r>
              <a:rPr lang="es-ES" sz="1600" b="1" i="1" dirty="0" err="1" smtClean="0">
                <a:solidFill>
                  <a:srgbClr val="FF0000"/>
                </a:solidFill>
              </a:rPr>
              <a:t>Centroamèrica</a:t>
            </a:r>
            <a:r>
              <a:rPr lang="es-ES" sz="1600" b="1" i="1" dirty="0" smtClean="0">
                <a:solidFill>
                  <a:srgbClr val="FF0000"/>
                </a:solidFill>
              </a:rPr>
              <a:t> y </a:t>
            </a:r>
            <a:r>
              <a:rPr lang="es-ES" sz="1600" b="1" i="1" dirty="0" err="1" smtClean="0">
                <a:solidFill>
                  <a:srgbClr val="FF0000"/>
                </a:solidFill>
              </a:rPr>
              <a:t>Panamà</a:t>
            </a:r>
            <a:r>
              <a:rPr lang="es-ES" sz="1600" b="1" i="1" dirty="0" smtClean="0">
                <a:solidFill>
                  <a:srgbClr val="FF0000"/>
                </a:solidFill>
              </a:rPr>
              <a:t> )</a:t>
            </a:r>
            <a:endParaRPr lang="es-AR" sz="1600" b="1" i="1" dirty="0">
              <a:solidFill>
                <a:srgbClr val="FF00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4939500" y="3875315"/>
            <a:ext cx="3837000" cy="490430"/>
          </a:xfrm>
        </p:spPr>
        <p:txBody>
          <a:bodyPr/>
          <a:lstStyle/>
          <a:p>
            <a:pPr marL="114300" indent="0">
              <a:buNone/>
            </a:pPr>
            <a:r>
              <a:rPr lang="es-AR" dirty="0"/>
              <a:t>https://repositorio.unicach.mx/handle/20.500.12753/4939</a:t>
            </a: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" y="0"/>
            <a:ext cx="986905" cy="10530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49" y="136359"/>
            <a:ext cx="4174902" cy="35750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0" y="1149304"/>
            <a:ext cx="3465094" cy="39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46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81383" y="724200"/>
            <a:ext cx="3375717" cy="2227593"/>
          </a:xfrm>
        </p:spPr>
        <p:txBody>
          <a:bodyPr/>
          <a:lstStyle/>
          <a:p>
            <a:r>
              <a:rPr lang="es-AR" dirty="0" smtClean="0"/>
              <a:t>Muchas gracias por la atención dispensada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5500" y="3189513"/>
            <a:ext cx="4045200" cy="891357"/>
          </a:xfrm>
        </p:spPr>
        <p:txBody>
          <a:bodyPr/>
          <a:lstStyle/>
          <a:p>
            <a:endParaRPr lang="es-A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4939500" y="192506"/>
            <a:ext cx="3837000" cy="1384776"/>
          </a:xfrm>
        </p:spPr>
        <p:txBody>
          <a:bodyPr/>
          <a:lstStyle/>
          <a:p>
            <a:pPr marL="114300" indent="0">
              <a:buNone/>
            </a:pPr>
            <a:r>
              <a:rPr lang="es-ES" sz="2000" b="1" i="1" dirty="0" smtClean="0"/>
              <a:t>Muchas gracias por la atención dispensada.</a:t>
            </a:r>
            <a:endParaRPr lang="es-AR" sz="2000" b="1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18" y="1577281"/>
            <a:ext cx="4253163" cy="32244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3" y="884894"/>
            <a:ext cx="4362666" cy="32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4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79495" y="630225"/>
            <a:ext cx="4323730" cy="1061071"/>
          </a:xfrm>
        </p:spPr>
        <p:txBody>
          <a:bodyPr/>
          <a:lstStyle/>
          <a:p>
            <a:r>
              <a:rPr lang="es-ES" sz="2000" u="sng" dirty="0" smtClean="0"/>
              <a:t>AGENCIA PROTECCIÒN AMBIENTAL GCBA (</a:t>
            </a:r>
            <a:r>
              <a:rPr lang="es-ES" sz="2000" dirty="0" smtClean="0"/>
              <a:t>Residuos voluminosos) </a:t>
            </a:r>
            <a:endParaRPr lang="es-AR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782" y="1732784"/>
            <a:ext cx="2529204" cy="28973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" y="96251"/>
            <a:ext cx="3553368" cy="49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9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4454" y="75628"/>
            <a:ext cx="6015790" cy="309383"/>
          </a:xfrm>
        </p:spPr>
        <p:txBody>
          <a:bodyPr/>
          <a:lstStyle/>
          <a:p>
            <a:r>
              <a:rPr lang="es-ES" sz="1800" dirty="0" smtClean="0"/>
              <a:t>CAPACITÀNDOME </a:t>
            </a:r>
            <a:endParaRPr lang="es-AR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9" y="591267"/>
            <a:ext cx="2013108" cy="37708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49" y="591268"/>
            <a:ext cx="3007895" cy="17657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49" y="2426942"/>
            <a:ext cx="3007895" cy="22329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66" y="2491532"/>
            <a:ext cx="3334466" cy="21683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45" y="555387"/>
            <a:ext cx="1863176" cy="17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038" y="2715698"/>
            <a:ext cx="2309300" cy="192607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25" y="123753"/>
            <a:ext cx="8296800" cy="261258"/>
          </a:xfrm>
        </p:spPr>
        <p:txBody>
          <a:bodyPr/>
          <a:lstStyle/>
          <a:p>
            <a:r>
              <a:rPr lang="es-ES" sz="1800" dirty="0" smtClean="0"/>
              <a:t>CURIOSOS</a:t>
            </a:r>
            <a:endParaRPr lang="es-AR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" y="1047929"/>
            <a:ext cx="2397801" cy="30573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70" y="710215"/>
            <a:ext cx="2307824" cy="38686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153" y="513879"/>
            <a:ext cx="3093071" cy="19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67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500" y="96253"/>
            <a:ext cx="4045200" cy="1746297"/>
          </a:xfrm>
        </p:spPr>
        <p:txBody>
          <a:bodyPr/>
          <a:lstStyle/>
          <a:p>
            <a:r>
              <a:rPr lang="es-ES" sz="2000" u="sng" dirty="0" smtClean="0"/>
              <a:t>INSTITUTO PARA LA COOPERACIÒN CIENTÌFICA EN AMBIENTE Y SALUD</a:t>
            </a:r>
            <a:endParaRPr lang="es-AR" sz="2000" u="sng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5500" y="1447800"/>
            <a:ext cx="4045200" cy="3537857"/>
          </a:xfrm>
        </p:spPr>
        <p:txBody>
          <a:bodyPr/>
          <a:lstStyle/>
          <a:p>
            <a:pPr marL="114300" indent="0" algn="l"/>
            <a:endParaRPr lang="es-AR" sz="1800" dirty="0">
              <a:solidFill>
                <a:srgbClr val="FF00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868136"/>
            <a:ext cx="2960914" cy="34072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77" y="261257"/>
            <a:ext cx="1905000" cy="5431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7" y="2014716"/>
            <a:ext cx="4193865" cy="29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4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25" y="96253"/>
            <a:ext cx="8296800" cy="295633"/>
          </a:xfrm>
        </p:spPr>
        <p:txBody>
          <a:bodyPr/>
          <a:lstStyle/>
          <a:p>
            <a:r>
              <a:rPr lang="es-ES" sz="1800" dirty="0" smtClean="0"/>
              <a:t>ESTRATEGIA ECONOMIA CIRCULAR 2027 GCBA</a:t>
            </a:r>
            <a:endParaRPr lang="es-AR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4" y="556890"/>
            <a:ext cx="8194461" cy="40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2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SON VARIAS ÀREAS PARA SUMAR PDA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92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9437" y="87414"/>
            <a:ext cx="2228060" cy="950739"/>
          </a:xfrm>
        </p:spPr>
        <p:txBody>
          <a:bodyPr/>
          <a:lstStyle/>
          <a:p>
            <a:r>
              <a:rPr lang="es-AR" sz="2000" u="sng" dirty="0" smtClean="0"/>
              <a:t>MASTELLONE SUSTENTABLE</a:t>
            </a:r>
            <a:endParaRPr lang="es-AR" sz="2000" u="sng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6319" y="1491915"/>
            <a:ext cx="2001178" cy="3564171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es-AR" sz="1800" dirty="0" smtClean="0"/>
              <a:t> </a:t>
            </a:r>
            <a:r>
              <a:rPr lang="es-AR" sz="1400" b="1" dirty="0" smtClean="0">
                <a:solidFill>
                  <a:srgbClr val="FF0000"/>
                </a:solidFill>
              </a:rPr>
              <a:t>Diagnóstico Comedor</a:t>
            </a:r>
          </a:p>
          <a:p>
            <a:pPr algn="l">
              <a:buFont typeface="Wingdings" panose="05000000000000000000" pitchFamily="2" charset="2"/>
              <a:buChar char="ü"/>
            </a:pPr>
            <a:endParaRPr lang="es-AR" sz="1400" b="1" dirty="0" smtClean="0">
              <a:solidFill>
                <a:srgbClr val="FF0000"/>
              </a:solidFill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s-AR" sz="1400" b="1" dirty="0">
                <a:solidFill>
                  <a:srgbClr val="FF0000"/>
                </a:solidFill>
              </a:rPr>
              <a:t> </a:t>
            </a:r>
            <a:r>
              <a:rPr lang="es-AR" sz="1400" b="1" dirty="0" smtClean="0">
                <a:solidFill>
                  <a:srgbClr val="FF0000"/>
                </a:solidFill>
              </a:rPr>
              <a:t>Destino final residuos</a:t>
            </a:r>
          </a:p>
          <a:p>
            <a:pPr algn="l">
              <a:buFont typeface="Wingdings" panose="05000000000000000000" pitchFamily="2" charset="2"/>
              <a:buChar char="ü"/>
            </a:pPr>
            <a:endParaRPr lang="es-AR" sz="1400" b="1" dirty="0" smtClean="0">
              <a:solidFill>
                <a:srgbClr val="FF0000"/>
              </a:solidFill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s-AR" sz="1400" b="1" dirty="0">
                <a:solidFill>
                  <a:srgbClr val="FF0000"/>
                </a:solidFill>
              </a:rPr>
              <a:t> </a:t>
            </a:r>
            <a:r>
              <a:rPr lang="es-AR" sz="1400" b="1" dirty="0" smtClean="0">
                <a:solidFill>
                  <a:srgbClr val="FF0000"/>
                </a:solidFill>
              </a:rPr>
              <a:t>Propuesta de mejora. Capacitación para la implementación</a:t>
            </a:r>
          </a:p>
          <a:p>
            <a:pPr algn="l">
              <a:buFont typeface="Wingdings" panose="05000000000000000000" pitchFamily="2" charset="2"/>
              <a:buChar char="ü"/>
            </a:pPr>
            <a:endParaRPr lang="es-AR" sz="1400" b="1" dirty="0" smtClean="0">
              <a:solidFill>
                <a:srgbClr val="FF0000"/>
              </a:solidFill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s-AR" sz="1400" b="1" dirty="0">
                <a:solidFill>
                  <a:srgbClr val="FF0000"/>
                </a:solidFill>
              </a:rPr>
              <a:t> </a:t>
            </a:r>
            <a:r>
              <a:rPr lang="es-AR" sz="1400" b="1" dirty="0" smtClean="0">
                <a:solidFill>
                  <a:srgbClr val="FF0000"/>
                </a:solidFill>
              </a:rPr>
              <a:t>Capacitación (disminuir DA hogares)</a:t>
            </a:r>
            <a:endParaRPr lang="es-AR" sz="1400" dirty="0" smtClean="0">
              <a:solidFill>
                <a:srgbClr val="FF0000"/>
              </a:solidFill>
            </a:endParaRPr>
          </a:p>
          <a:p>
            <a:pPr algn="l">
              <a:buFont typeface="Wingdings" panose="05000000000000000000" pitchFamily="2" charset="2"/>
              <a:buChar char="v"/>
            </a:pPr>
            <a:endParaRPr lang="es-AR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420" y="87414"/>
            <a:ext cx="3724979" cy="496867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9" y="313249"/>
            <a:ext cx="2255061" cy="451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229</Words>
  <Application>Microsoft Office PowerPoint</Application>
  <PresentationFormat>Presentación en pantalla (16:9)</PresentationFormat>
  <Paragraphs>55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Wingdings</vt:lpstr>
      <vt:lpstr>Raleway</vt:lpstr>
      <vt:lpstr>Lato</vt:lpstr>
      <vt:lpstr>Courier New</vt:lpstr>
      <vt:lpstr>Swiss</vt:lpstr>
      <vt:lpstr> “ROL DE LOS Y LAS NUTRICIONISTAS” </vt:lpstr>
      <vt:lpstr>Presentación de PowerPoint</vt:lpstr>
      <vt:lpstr>AGENCIA PROTECCIÒN AMBIENTAL GCBA (Residuos voluminosos) </vt:lpstr>
      <vt:lpstr>CAPACITÀNDOME </vt:lpstr>
      <vt:lpstr>CURIOSOS</vt:lpstr>
      <vt:lpstr>INSTITUTO PARA LA COOPERACIÒN CIENTÌFICA EN AMBIENTE Y SALUD</vt:lpstr>
      <vt:lpstr>ESTRATEGIA ECONOMIA CIRCULAR 2027 GCBA</vt:lpstr>
      <vt:lpstr>SON VARIAS ÀREAS PARA SUMAR PDA</vt:lpstr>
      <vt:lpstr>MASTELLONE SUSTENTABLE</vt:lpstr>
      <vt:lpstr>RETAIL </vt:lpstr>
      <vt:lpstr>DA EN SERVICIOS DE ALIMENTACIÒN </vt:lpstr>
      <vt:lpstr>Presentación de PowerPoint</vt:lpstr>
      <vt:lpstr>Presentación de PowerPoint</vt:lpstr>
      <vt:lpstr>DERECHO y LEGISLACIÒN  </vt:lpstr>
      <vt:lpstr>COMPORTAMIENTO CONSUMIDOR</vt:lpstr>
      <vt:lpstr>CAMBIO CLIMÀTICO</vt:lpstr>
      <vt:lpstr>HOTELERIA&amp;TURISMO</vt:lpstr>
      <vt:lpstr>COMUNICACIÒN</vt:lpstr>
      <vt:lpstr>Presentación de PowerPoint</vt:lpstr>
      <vt:lpstr>Presentación de PowerPoint</vt:lpstr>
      <vt:lpstr>ASESORAMIENTO UNIVERSIDADES </vt:lpstr>
      <vt:lpstr>Presentación de PowerPoint</vt:lpstr>
      <vt:lpstr>Presentación de PowerPoint</vt:lpstr>
      <vt:lpstr>Muchas gracias por la atención dispensada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“CRISIS ALIMENTARCrea  presentaciones asombrosas</dc:title>
  <dc:creator>marcela leal</dc:creator>
  <cp:lastModifiedBy>Marcela Leal</cp:lastModifiedBy>
  <cp:revision>87</cp:revision>
  <dcterms:modified xsi:type="dcterms:W3CDTF">2023-12-07T15:27:05Z</dcterms:modified>
</cp:coreProperties>
</file>